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</p:sldIdLst>
  <p:sldSz cx="5143500" cy="91440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87"/>
    <a:srgbClr val="002060"/>
    <a:srgbClr val="BEE0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38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3" y="1496484"/>
            <a:ext cx="4371975" cy="3183467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38" y="4802717"/>
            <a:ext cx="3857625" cy="2207683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80E2E-8136-407C-8995-30F06D61115A}" type="datetimeFigureOut">
              <a:rPr lang="tr-TR" smtClean="0"/>
              <a:t>4.09.2026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6078D-FF02-4118-96AD-F3AEEE8E3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596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80E2E-8136-407C-8995-30F06D61115A}" type="datetimeFigureOut">
              <a:rPr lang="tr-TR" smtClean="0"/>
              <a:t>4.09.2026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6078D-FF02-4118-96AD-F3AEEE8E3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9779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80818" y="486834"/>
            <a:ext cx="1109067" cy="7749117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616" y="486834"/>
            <a:ext cx="3262908" cy="77491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80E2E-8136-407C-8995-30F06D61115A}" type="datetimeFigureOut">
              <a:rPr lang="tr-TR" smtClean="0"/>
              <a:t>4.09.2026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6078D-FF02-4118-96AD-F3AEEE8E3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9645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80E2E-8136-407C-8995-30F06D61115A}" type="datetimeFigureOut">
              <a:rPr lang="tr-TR" smtClean="0"/>
              <a:t>4.09.2026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6078D-FF02-4118-96AD-F3AEEE8E3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9357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937" y="2279653"/>
            <a:ext cx="4436269" cy="3803649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0937" y="6119286"/>
            <a:ext cx="4436269" cy="200024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82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82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80E2E-8136-407C-8995-30F06D61115A}" type="datetimeFigureOut">
              <a:rPr lang="tr-TR" smtClean="0"/>
              <a:t>4.09.2026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6078D-FF02-4118-96AD-F3AEEE8E3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224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615" y="2434167"/>
            <a:ext cx="2185988" cy="580178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3897" y="2434167"/>
            <a:ext cx="2185988" cy="580178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80E2E-8136-407C-8995-30F06D61115A}" type="datetimeFigureOut">
              <a:rPr lang="tr-TR" smtClean="0"/>
              <a:t>4.09.2026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6078D-FF02-4118-96AD-F3AEEE8E3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0691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85" y="486836"/>
            <a:ext cx="4436269" cy="176741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4286" y="2241551"/>
            <a:ext cx="2175941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4286" y="3340100"/>
            <a:ext cx="2175941" cy="491278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03897" y="2241551"/>
            <a:ext cx="2186657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03897" y="3340100"/>
            <a:ext cx="2186657" cy="491278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80E2E-8136-407C-8995-30F06D61115A}" type="datetimeFigureOut">
              <a:rPr lang="tr-TR" smtClean="0"/>
              <a:t>4.09.2026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6078D-FF02-4118-96AD-F3AEEE8E3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57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80E2E-8136-407C-8995-30F06D61115A}" type="datetimeFigureOut">
              <a:rPr lang="tr-TR" smtClean="0"/>
              <a:t>4.09.2026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6078D-FF02-4118-96AD-F3AEEE8E3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9528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80E2E-8136-407C-8995-30F06D61115A}" type="datetimeFigureOut">
              <a:rPr lang="tr-TR" smtClean="0"/>
              <a:t>4.09.2026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6078D-FF02-4118-96AD-F3AEEE8E3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2490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85" y="609600"/>
            <a:ext cx="165891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6657" y="1316569"/>
            <a:ext cx="2603897" cy="6498167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85" y="2743200"/>
            <a:ext cx="165891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80E2E-8136-407C-8995-30F06D61115A}" type="datetimeFigureOut">
              <a:rPr lang="tr-TR" smtClean="0"/>
              <a:t>4.09.2026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6078D-FF02-4118-96AD-F3AEEE8E3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0703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85" y="609600"/>
            <a:ext cx="165891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86657" y="1316569"/>
            <a:ext cx="2603897" cy="6498167"/>
          </a:xfrm>
        </p:spPr>
        <p:txBody>
          <a:bodyPr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85" y="2743200"/>
            <a:ext cx="165891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80E2E-8136-407C-8995-30F06D61115A}" type="datetimeFigureOut">
              <a:rPr lang="tr-TR" smtClean="0"/>
              <a:t>4.09.2026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6078D-FF02-4118-96AD-F3AEEE8E3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1236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3616" y="486836"/>
            <a:ext cx="4436269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3616" y="2434167"/>
            <a:ext cx="4436269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3615" y="8475136"/>
            <a:ext cx="115728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480E2E-8136-407C-8995-30F06D61115A}" type="datetimeFigureOut">
              <a:rPr lang="tr-TR" smtClean="0"/>
              <a:t>4.09.2026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03785" y="8475136"/>
            <a:ext cx="173593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32597" y="8475136"/>
            <a:ext cx="115728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36078D-FF02-4118-96AD-F3AEEE8E3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820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F2ABAF62-61AE-192D-6A4E-9AA2C73035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9"/>
          <a:stretch>
            <a:fillRect/>
          </a:stretch>
        </p:blipFill>
        <p:spPr>
          <a:xfrm>
            <a:off x="0" y="0"/>
            <a:ext cx="5143500" cy="9144000"/>
          </a:xfrm>
          <a:prstGeom prst="rect">
            <a:avLst/>
          </a:prstGeom>
        </p:spPr>
      </p:pic>
      <p:graphicFrame>
        <p:nvGraphicFramePr>
          <p:cNvPr id="7" name="Tablo 6">
            <a:extLst>
              <a:ext uri="{FF2B5EF4-FFF2-40B4-BE49-F238E27FC236}">
                <a16:creationId xmlns:a16="http://schemas.microsoft.com/office/drawing/2014/main" id="{A0FA6B29-6DD2-93F9-F52D-CED02215CE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605289"/>
              </p:ext>
            </p:extLst>
          </p:nvPr>
        </p:nvGraphicFramePr>
        <p:xfrm>
          <a:off x="211657" y="3357648"/>
          <a:ext cx="4720186" cy="4959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2805">
                  <a:extLst>
                    <a:ext uri="{9D8B030D-6E8A-4147-A177-3AD203B41FA5}">
                      <a16:colId xmlns:a16="http://schemas.microsoft.com/office/drawing/2014/main" val="3103609018"/>
                    </a:ext>
                  </a:extLst>
                </a:gridCol>
                <a:gridCol w="3527381">
                  <a:extLst>
                    <a:ext uri="{9D8B030D-6E8A-4147-A177-3AD203B41FA5}">
                      <a16:colId xmlns:a16="http://schemas.microsoft.com/office/drawing/2014/main" val="1980567959"/>
                    </a:ext>
                  </a:extLst>
                </a:gridCol>
              </a:tblGrid>
              <a:tr h="920770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10.00- 10.15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Açılış Konuşması</a:t>
                      </a:r>
                    </a:p>
                    <a:p>
                      <a:r>
                        <a:rPr lang="tr-TR" b="0" i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Prof. M. Alper KAZANCIOĞLU (Konservatuvar Müdürü)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922436"/>
                  </a:ext>
                </a:extLst>
              </a:tr>
              <a:tr h="920770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10.15- 10.30</a:t>
                      </a:r>
                    </a:p>
                    <a:p>
                      <a:endParaRPr lang="tr-TR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Tanışma</a:t>
                      </a:r>
                    </a:p>
                    <a:p>
                      <a:r>
                        <a:rPr lang="tr-TR" b="0" i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Doç. Emrah SAYIN (Müdür Yrd.)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6738458"/>
                  </a:ext>
                </a:extLst>
              </a:tr>
              <a:tr h="920770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10.15- 10.30</a:t>
                      </a:r>
                    </a:p>
                    <a:p>
                      <a:endParaRPr lang="tr-TR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Akademik Birim Tanıtımı</a:t>
                      </a:r>
                    </a:p>
                    <a:p>
                      <a:r>
                        <a:rPr lang="tr-TR" b="0" i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Prof. Talia Özlem BALTACILAR BAYOĞLU (Müzik Bölüm Başkanı)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4555567"/>
                  </a:ext>
                </a:extLst>
              </a:tr>
              <a:tr h="920770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10.30- 11.00</a:t>
                      </a:r>
                    </a:p>
                    <a:p>
                      <a:endParaRPr lang="tr-TR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Fakültede İlk Ders</a:t>
                      </a:r>
                      <a:endParaRPr lang="tr-TR" b="0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0" i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Prof. M. Alper KAZANCIOĞLU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7756524"/>
                  </a:ext>
                </a:extLst>
              </a:tr>
              <a:tr h="1275959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11.00- 13.00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Bağımlılıkla Mücadele Eğitimi </a:t>
                      </a:r>
                    </a:p>
                    <a:p>
                      <a:r>
                        <a:rPr lang="tr-TR" b="0" i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Doç. Dr. Tolga GÜNVAR</a:t>
                      </a:r>
                    </a:p>
                    <a:p>
                      <a:endParaRPr lang="tr-TR" b="0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808692"/>
                  </a:ext>
                </a:extLst>
              </a:tr>
            </a:tbl>
          </a:graphicData>
        </a:graphic>
      </p:graphicFrame>
      <p:graphicFrame>
        <p:nvGraphicFramePr>
          <p:cNvPr id="9" name="Tablo 8">
            <a:extLst>
              <a:ext uri="{FF2B5EF4-FFF2-40B4-BE49-F238E27FC236}">
                <a16:creationId xmlns:a16="http://schemas.microsoft.com/office/drawing/2014/main" id="{AE75C764-83ED-61DE-8461-90503A988D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457131"/>
              </p:ext>
            </p:extLst>
          </p:nvPr>
        </p:nvGraphicFramePr>
        <p:xfrm>
          <a:off x="211658" y="2047437"/>
          <a:ext cx="4720185" cy="1375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0185">
                  <a:extLst>
                    <a:ext uri="{9D8B030D-6E8A-4147-A177-3AD203B41FA5}">
                      <a16:colId xmlns:a16="http://schemas.microsoft.com/office/drawing/2014/main" val="2656903265"/>
                    </a:ext>
                  </a:extLst>
                </a:gridCol>
              </a:tblGrid>
              <a:tr h="226382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>
                          <a:solidFill>
                            <a:srgbClr val="004B87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2026- 2027 ORYANTASYON PROGRAMI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0503457"/>
                  </a:ext>
                </a:extLst>
              </a:tr>
              <a:tr h="352586"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DEVLET KONSERVATUVARI</a:t>
                      </a:r>
                    </a:p>
                  </a:txBody>
                  <a:tcPr>
                    <a:solidFill>
                      <a:srgbClr val="004B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625510"/>
                  </a:ext>
                </a:extLst>
              </a:tr>
              <a:tr h="233709">
                <a:tc>
                  <a:txBody>
                    <a:bodyPr/>
                    <a:lstStyle/>
                    <a:p>
                      <a:pPr algn="ctr"/>
                      <a:r>
                        <a:rPr lang="tr-TR" sz="1400" b="1" i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 Eylül 2026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808493"/>
                  </a:ext>
                </a:extLst>
              </a:tr>
              <a:tr h="352586">
                <a:tc>
                  <a:txBody>
                    <a:bodyPr/>
                    <a:lstStyle/>
                    <a:p>
                      <a:pPr algn="ctr"/>
                      <a:r>
                        <a:rPr lang="tr-TR" sz="1200" b="1" dirty="0">
                          <a:solidFill>
                            <a:srgbClr val="004B87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 KAT SAHNE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1668201"/>
                  </a:ext>
                </a:extLst>
              </a:tr>
            </a:tbl>
          </a:graphicData>
        </a:graphic>
      </p:graphicFrame>
      <p:pic>
        <p:nvPicPr>
          <p:cNvPr id="13" name="Resim 12">
            <a:extLst>
              <a:ext uri="{FF2B5EF4-FFF2-40B4-BE49-F238E27FC236}">
                <a16:creationId xmlns:a16="http://schemas.microsoft.com/office/drawing/2014/main" id="{175D6B5E-8C26-2397-EFCC-E41E93CC6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857" y="951971"/>
            <a:ext cx="960405" cy="960405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BE46764E-9799-4D3B-8FC1-AF5DD28D8AE2}"/>
              </a:ext>
            </a:extLst>
          </p:cNvPr>
          <p:cNvSpPr txBox="1"/>
          <p:nvPr/>
        </p:nvSpPr>
        <p:spPr>
          <a:xfrm>
            <a:off x="2965141" y="1275225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tr-TR" sz="1200" b="1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53232D1-5741-4485-A01E-75CF625EB1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184" y="971854"/>
            <a:ext cx="920567" cy="92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10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1185</TotalTime>
  <Words>76</Words>
  <Application>Microsoft Office PowerPoint</Application>
  <PresentationFormat>Ekran Gösterisi (16:9)</PresentationFormat>
  <Paragraphs>19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TUĞBA ÇAVUŞLAR</dc:creator>
  <cp:lastModifiedBy>Administrator</cp:lastModifiedBy>
  <cp:revision>13</cp:revision>
  <dcterms:created xsi:type="dcterms:W3CDTF">2026-08-20T12:52:18Z</dcterms:created>
  <dcterms:modified xsi:type="dcterms:W3CDTF">2026-09-04T10:49:03Z</dcterms:modified>
</cp:coreProperties>
</file>